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>
      <p:cViewPr varScale="1">
        <p:scale>
          <a:sx n="78" d="100"/>
          <a:sy n="78" d="100"/>
        </p:scale>
        <p:origin x="36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9.png"/><Relationship Id="rId7" Type="http://schemas.openxmlformats.org/officeDocument/2006/relationships/image" Target="../media/image3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7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openxmlformats.org/officeDocument/2006/relationships/image" Target="../media/image7.png"/><Relationship Id="rId21" Type="http://schemas.openxmlformats.org/officeDocument/2006/relationships/image" Target="../media/image70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5" Type="http://schemas.openxmlformats.org/officeDocument/2006/relationships/image" Target="../media/image74.png"/><Relationship Id="rId2" Type="http://schemas.openxmlformats.org/officeDocument/2006/relationships/image" Target="../media/image52.png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24" Type="http://schemas.openxmlformats.org/officeDocument/2006/relationships/image" Target="../media/image73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.png"/><Relationship Id="rId7" Type="http://schemas.openxmlformats.org/officeDocument/2006/relationships/image" Target="../media/image7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53.png"/><Relationship Id="rId9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19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86.png"/><Relationship Id="rId5" Type="http://schemas.openxmlformats.org/officeDocument/2006/relationships/image" Target="../media/image81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image" Target="../media/image80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96.png"/><Relationship Id="rId3" Type="http://schemas.openxmlformats.org/officeDocument/2006/relationships/image" Target="../media/image19.png"/><Relationship Id="rId7" Type="http://schemas.openxmlformats.org/officeDocument/2006/relationships/image" Target="../media/image83.png"/><Relationship Id="rId12" Type="http://schemas.openxmlformats.org/officeDocument/2006/relationships/image" Target="../media/image9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94.png"/><Relationship Id="rId5" Type="http://schemas.openxmlformats.org/officeDocument/2006/relationships/image" Target="../media/image91.png"/><Relationship Id="rId10" Type="http://schemas.openxmlformats.org/officeDocument/2006/relationships/image" Target="../media/image93.png"/><Relationship Id="rId4" Type="http://schemas.openxmlformats.org/officeDocument/2006/relationships/image" Target="../media/image82.png"/><Relationship Id="rId9" Type="http://schemas.openxmlformats.org/officeDocument/2006/relationships/image" Target="../media/image9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37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85.png"/><Relationship Id="rId15" Type="http://schemas.openxmlformats.org/officeDocument/2006/relationships/image" Target="../media/image107.png"/><Relationship Id="rId10" Type="http://schemas.openxmlformats.org/officeDocument/2006/relationships/image" Target="../media/image102.png"/><Relationship Id="rId4" Type="http://schemas.openxmlformats.org/officeDocument/2006/relationships/image" Target="../media/image82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111.png"/><Relationship Id="rId3" Type="http://schemas.openxmlformats.org/officeDocument/2006/relationships/image" Target="../media/image19.png"/><Relationship Id="rId7" Type="http://schemas.openxmlformats.org/officeDocument/2006/relationships/image" Target="../media/image87.png"/><Relationship Id="rId12" Type="http://schemas.openxmlformats.org/officeDocument/2006/relationships/image" Target="../media/image7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110.png"/><Relationship Id="rId5" Type="http://schemas.openxmlformats.org/officeDocument/2006/relationships/image" Target="../media/image37.png"/><Relationship Id="rId10" Type="http://schemas.openxmlformats.org/officeDocument/2006/relationships/image" Target="../media/image109.png"/><Relationship Id="rId4" Type="http://schemas.openxmlformats.org/officeDocument/2006/relationships/image" Target="../media/image80.png"/><Relationship Id="rId9" Type="http://schemas.openxmlformats.org/officeDocument/2006/relationships/image" Target="../media/image10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37.png"/><Relationship Id="rId7" Type="http://schemas.openxmlformats.org/officeDocument/2006/relationships/image" Target="../media/image113.png"/><Relationship Id="rId12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11" Type="http://schemas.openxmlformats.org/officeDocument/2006/relationships/image" Target="../media/image107.png"/><Relationship Id="rId5" Type="http://schemas.openxmlformats.org/officeDocument/2006/relationships/image" Target="../media/image89.png"/><Relationship Id="rId10" Type="http://schemas.openxmlformats.org/officeDocument/2006/relationships/image" Target="../media/image116.png"/><Relationship Id="rId4" Type="http://schemas.openxmlformats.org/officeDocument/2006/relationships/image" Target="../media/image82.png"/><Relationship Id="rId9" Type="http://schemas.openxmlformats.org/officeDocument/2006/relationships/image" Target="../media/image1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7.png"/><Relationship Id="rId7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openxmlformats.org/officeDocument/2006/relationships/image" Target="../media/image34.png"/><Relationship Id="rId4" Type="http://schemas.openxmlformats.org/officeDocument/2006/relationships/image" Target="../media/image24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031606"/>
            <a:ext cx="18285714" cy="11610619"/>
            <a:chOff x="0" y="1031606"/>
            <a:chExt cx="18285714" cy="11610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52206" y="-4952084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31606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93172" y="7943348"/>
            <a:ext cx="1687761" cy="21429"/>
            <a:chOff x="14293172" y="7943348"/>
            <a:chExt cx="1687761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4293172" y="7943348"/>
              <a:ext cx="1687761" cy="2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6308" y="3375479"/>
            <a:ext cx="6812713" cy="148897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305906" y="6993106"/>
            <a:ext cx="1408597" cy="67962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315069" y="7666753"/>
            <a:ext cx="1046586" cy="12819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30178" y="5187680"/>
            <a:ext cx="7025359" cy="21429"/>
            <a:chOff x="5630178" y="5187680"/>
            <a:chExt cx="7025359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630178" y="5187680"/>
              <a:ext cx="7025359" cy="2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5059" y="3322816"/>
            <a:ext cx="1833357" cy="5234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5173" y="575954"/>
            <a:ext cx="6231221" cy="83218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89010" y="9265953"/>
            <a:ext cx="2336683" cy="34730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4467" y="4145633"/>
            <a:ext cx="8121376" cy="421855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31327" y="3322816"/>
            <a:ext cx="1833357" cy="52349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21811" y="4145630"/>
            <a:ext cx="8020510" cy="23715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6680" y="1572494"/>
            <a:ext cx="1833357" cy="5234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75173" y="575954"/>
            <a:ext cx="6231221" cy="83218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89010" y="9265953"/>
            <a:ext cx="2336683" cy="34730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86043" y="4995831"/>
            <a:ext cx="3490760" cy="16977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88852" y="3702984"/>
            <a:ext cx="3092814" cy="2879746"/>
            <a:chOff x="488852" y="3702984"/>
            <a:chExt cx="3092814" cy="287974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88852" y="3702984"/>
              <a:ext cx="2986270" cy="2879746"/>
              <a:chOff x="488852" y="3702984"/>
              <a:chExt cx="2986270" cy="287974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88852" y="3702984"/>
                <a:ext cx="2986270" cy="2879746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1442" y="4407458"/>
              <a:ext cx="3017563" cy="14892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04264" y="4631643"/>
            <a:ext cx="1826646" cy="1022429"/>
            <a:chOff x="4404264" y="4631643"/>
            <a:chExt cx="1826646" cy="1022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04264" y="4631643"/>
              <a:ext cx="1826646" cy="1022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32983" y="3230548"/>
            <a:ext cx="3273312" cy="3824618"/>
            <a:chOff x="7232983" y="3230548"/>
            <a:chExt cx="3273312" cy="382461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232983" y="3230548"/>
              <a:ext cx="3273312" cy="3824618"/>
              <a:chOff x="7232983" y="3230548"/>
              <a:chExt cx="3273312" cy="382461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809981" y="1531893"/>
                <a:ext cx="6546623" cy="7649235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232983" y="3230548"/>
                <a:ext cx="3273312" cy="3824618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51075" y="4800091"/>
              <a:ext cx="3837158" cy="218901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61310" y="7613408"/>
            <a:ext cx="7933287" cy="114920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183984" y="4610079"/>
            <a:ext cx="1826646" cy="1022429"/>
            <a:chOff x="11183984" y="4610079"/>
            <a:chExt cx="1826646" cy="1022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83984" y="4610079"/>
              <a:ext cx="1826646" cy="1022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273945" y="4012128"/>
            <a:ext cx="4522918" cy="2261459"/>
            <a:chOff x="13273945" y="4012128"/>
            <a:chExt cx="4522918" cy="226145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273945" y="4012128"/>
              <a:ext cx="4522918" cy="226145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157641" y="4836221"/>
            <a:ext cx="3924972" cy="88289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75173" y="575954"/>
            <a:ext cx="6231221" cy="83218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89010" y="9265953"/>
            <a:ext cx="2336683" cy="3473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23951" y="2107610"/>
            <a:ext cx="14152184" cy="6070494"/>
            <a:chOff x="323951" y="2107610"/>
            <a:chExt cx="14152184" cy="607049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3951" y="2107610"/>
              <a:ext cx="14152184" cy="60704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05349" y="6418164"/>
            <a:ext cx="6984201" cy="2594132"/>
            <a:chOff x="10605349" y="6418164"/>
            <a:chExt cx="6984201" cy="259413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05349" y="6418164"/>
              <a:ext cx="6984201" cy="25941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68782" y="9265953"/>
            <a:ext cx="2356902" cy="34730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77074" y="3963551"/>
            <a:ext cx="4176993" cy="197009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71429"/>
            <a:ext cx="18314862" cy="14286"/>
            <a:chOff x="0" y="1671429"/>
            <a:chExt cx="18314862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71429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711073"/>
            <a:ext cx="18314862" cy="14286"/>
            <a:chOff x="0" y="8711073"/>
            <a:chExt cx="18314862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711073"/>
              <a:ext cx="18314862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68782" y="9265953"/>
            <a:ext cx="2356902" cy="34730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4237087" cy="8321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7991" y="4347920"/>
            <a:ext cx="1494933" cy="1023102"/>
            <a:chOff x="547991" y="4347920"/>
            <a:chExt cx="1494933" cy="102310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7991" y="4347920"/>
              <a:ext cx="1494933" cy="10231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42103" y="5197737"/>
            <a:ext cx="14573568" cy="213044"/>
            <a:chOff x="1742103" y="5197737"/>
            <a:chExt cx="14573568" cy="21304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2103" y="5197737"/>
              <a:ext cx="14573568" cy="21304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40905" y="6642323"/>
            <a:ext cx="3561355" cy="91610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14652" y="5705727"/>
            <a:ext cx="1533442" cy="57674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740187" y="5118574"/>
            <a:ext cx="351043" cy="351043"/>
            <a:chOff x="3740187" y="5118574"/>
            <a:chExt cx="351043" cy="3510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40187" y="5118574"/>
              <a:ext cx="351043" cy="35104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43756" y="2992406"/>
            <a:ext cx="3966697" cy="86249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23033" y="4266022"/>
            <a:ext cx="1719528" cy="56598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346671" y="5128737"/>
            <a:ext cx="351043" cy="351043"/>
            <a:chOff x="7346671" y="5128737"/>
            <a:chExt cx="351043" cy="3510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46671" y="5128737"/>
              <a:ext cx="351043" cy="35104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373378" y="6642321"/>
            <a:ext cx="3281697" cy="129647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029525" y="5707630"/>
            <a:ext cx="2240138" cy="56400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953156" y="5118574"/>
            <a:ext cx="351043" cy="351043"/>
            <a:chOff x="10953156" y="5118574"/>
            <a:chExt cx="351043" cy="3510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953156" y="5118574"/>
              <a:ext cx="351043" cy="35104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717807" y="2992407"/>
            <a:ext cx="3474269" cy="85752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632231" y="4262250"/>
            <a:ext cx="1661229" cy="59955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559640" y="5128737"/>
            <a:ext cx="351043" cy="351043"/>
            <a:chOff x="14559640" y="5128737"/>
            <a:chExt cx="351043" cy="35104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59640" y="5128737"/>
              <a:ext cx="351043" cy="3510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908712" y="6150818"/>
            <a:ext cx="1988980" cy="386713"/>
            <a:chOff x="2908712" y="6150818"/>
            <a:chExt cx="1988980" cy="38671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908712" y="6150818"/>
              <a:ext cx="1988980" cy="38671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148488" y="6150818"/>
            <a:ext cx="1988980" cy="386713"/>
            <a:chOff x="10148488" y="6150818"/>
            <a:chExt cx="1988980" cy="38671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148488" y="6150818"/>
              <a:ext cx="1988980" cy="38671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513401" y="3951044"/>
            <a:ext cx="1988980" cy="386713"/>
            <a:chOff x="6513401" y="3951044"/>
            <a:chExt cx="1988980" cy="38671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513401" y="3951044"/>
              <a:ext cx="1988980" cy="38671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753178" y="3951044"/>
            <a:ext cx="1988980" cy="386713"/>
            <a:chOff x="13753178" y="3951044"/>
            <a:chExt cx="1988980" cy="38671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753178" y="3951044"/>
              <a:ext cx="1988980" cy="386713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93551" y="3765043"/>
            <a:ext cx="1314043" cy="60406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6465905" y="4590797"/>
            <a:ext cx="1640571" cy="1104121"/>
            <a:chOff x="16465905" y="4590797"/>
            <a:chExt cx="1640571" cy="110412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465905" y="4590797"/>
              <a:ext cx="1640571" cy="1104121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6691906" y="3869601"/>
            <a:ext cx="1155510" cy="52817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71429"/>
            <a:ext cx="18314862" cy="14286"/>
            <a:chOff x="0" y="1671429"/>
            <a:chExt cx="18314862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71429"/>
              <a:ext cx="18314862" cy="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68782" y="9265953"/>
            <a:ext cx="2356902" cy="3473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4237087" cy="8321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0452" y="2243819"/>
            <a:ext cx="5858925" cy="1501746"/>
            <a:chOff x="510452" y="2243819"/>
            <a:chExt cx="5858925" cy="15017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0452" y="2243819"/>
              <a:ext cx="5858925" cy="1501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0452" y="4069016"/>
            <a:ext cx="6428699" cy="1751187"/>
            <a:chOff x="510452" y="4069016"/>
            <a:chExt cx="6428699" cy="175118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0452" y="4069016"/>
              <a:ext cx="6428699" cy="17511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0452" y="6182416"/>
            <a:ext cx="6171429" cy="2244156"/>
            <a:chOff x="510452" y="6182416"/>
            <a:chExt cx="6171429" cy="224415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0452" y="6182416"/>
              <a:ext cx="6171429" cy="22441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95448" y="4650613"/>
            <a:ext cx="3160450" cy="1768999"/>
            <a:chOff x="7595448" y="4650613"/>
            <a:chExt cx="3160450" cy="176899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95448" y="4650613"/>
              <a:ext cx="3160450" cy="17689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411563" y="5142857"/>
            <a:ext cx="6171429" cy="772201"/>
            <a:chOff x="11411563" y="5142857"/>
            <a:chExt cx="6171429" cy="77220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11563" y="5142857"/>
              <a:ext cx="6171429" cy="7722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68782" y="9265953"/>
            <a:ext cx="2356902" cy="34730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77074" y="3649037"/>
            <a:ext cx="3672183" cy="193234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85727" y="1685714"/>
            <a:ext cx="5223776" cy="7025359"/>
            <a:chOff x="8985727" y="1685714"/>
            <a:chExt cx="5223776" cy="702535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85727" y="1685714"/>
              <a:ext cx="5223776" cy="7025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73861" y="1685714"/>
            <a:ext cx="5223776" cy="7025359"/>
            <a:chOff x="4373861" y="1685714"/>
            <a:chExt cx="5223776" cy="702535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73861" y="1685714"/>
              <a:ext cx="5223776" cy="7025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1685714"/>
            <a:ext cx="5223776" cy="7025359"/>
            <a:chOff x="0" y="1685714"/>
            <a:chExt cx="5223776" cy="702535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85714"/>
              <a:ext cx="5223776" cy="702535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89010" y="9265953"/>
            <a:ext cx="2336683" cy="34730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75173" y="575954"/>
            <a:ext cx="3690497" cy="82878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0858" y="2322239"/>
            <a:ext cx="1768224" cy="52615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2382" y="3548992"/>
            <a:ext cx="3377481" cy="263051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77306" y="2322239"/>
            <a:ext cx="1833357" cy="52615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77306" y="3548992"/>
            <a:ext cx="3435757" cy="388311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57430" y="2322239"/>
            <a:ext cx="740357" cy="52615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657430" y="3548992"/>
            <a:ext cx="3209919" cy="179571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237620" y="2322239"/>
            <a:ext cx="1737862" cy="59592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237620" y="3548992"/>
            <a:ext cx="3363748" cy="388241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3690497" cy="8287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1685714"/>
            <a:ext cx="4224051" cy="7025359"/>
            <a:chOff x="0" y="1685714"/>
            <a:chExt cx="4224051" cy="70253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685714"/>
              <a:ext cx="4224051" cy="702535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89010" y="9265953"/>
            <a:ext cx="2336683" cy="34730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3690497" cy="82878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0858" y="2322239"/>
            <a:ext cx="1768224" cy="52615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2680" y="3844985"/>
            <a:ext cx="3377481" cy="26305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118152" y="3343951"/>
            <a:ext cx="5680756" cy="3597812"/>
            <a:chOff x="4118152" y="3343951"/>
            <a:chExt cx="5680756" cy="359781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18152" y="3343951"/>
              <a:ext cx="5680756" cy="359781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92555" y="4805908"/>
            <a:ext cx="3027148" cy="7833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529419" y="2057143"/>
            <a:ext cx="5213409" cy="6171429"/>
            <a:chOff x="12529419" y="2057143"/>
            <a:chExt cx="5213409" cy="617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29419" y="2057143"/>
              <a:ext cx="5213409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99383" y="4695738"/>
            <a:ext cx="1597623" cy="894238"/>
            <a:chOff x="10299383" y="4695738"/>
            <a:chExt cx="1597623" cy="89423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99383" y="4695738"/>
              <a:ext cx="1597623" cy="89423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42193" y="7423240"/>
            <a:ext cx="1081907" cy="97311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4181897" cy="7025359"/>
            <a:chOff x="0" y="1685714"/>
            <a:chExt cx="4181897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85714"/>
              <a:ext cx="4181897" cy="702535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89010" y="9265953"/>
            <a:ext cx="2336683" cy="3473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3690497" cy="82878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9011" y="2536329"/>
            <a:ext cx="1833357" cy="52615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425" y="3570554"/>
            <a:ext cx="3453843" cy="38831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040431" y="1767930"/>
            <a:ext cx="6694835" cy="1669409"/>
            <a:chOff x="11040431" y="1767930"/>
            <a:chExt cx="6694835" cy="16694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40431" y="1767930"/>
              <a:ext cx="6694835" cy="16694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40431" y="3616267"/>
            <a:ext cx="6694835" cy="6425351"/>
            <a:chOff x="11040431" y="3616267"/>
            <a:chExt cx="6694835" cy="642535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40431" y="3616267"/>
              <a:ext cx="6694835" cy="64253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82925" y="1685714"/>
            <a:ext cx="3793045" cy="2402262"/>
            <a:chOff x="4582925" y="1685714"/>
            <a:chExt cx="3793045" cy="240226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582925" y="1685714"/>
              <a:ext cx="3793045" cy="2402262"/>
              <a:chOff x="4582925" y="1685714"/>
              <a:chExt cx="3793045" cy="240226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582925" y="1685714"/>
                <a:ext cx="3793045" cy="2402262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28618" y="2739458"/>
              <a:ext cx="2595275" cy="4760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39097" y="5089286"/>
            <a:ext cx="791350" cy="107143"/>
            <a:chOff x="6139097" y="5089286"/>
            <a:chExt cx="791350" cy="1071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6139097" y="5089286"/>
              <a:ext cx="791350" cy="107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800529" y="6587713"/>
            <a:ext cx="3444089" cy="1722044"/>
            <a:chOff x="4800529" y="6587713"/>
            <a:chExt cx="3444089" cy="172204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4800529" y="6587713"/>
              <a:ext cx="3444089" cy="1722044"/>
              <a:chOff x="4800529" y="6587713"/>
              <a:chExt cx="3444089" cy="1722044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800529" y="6587713"/>
                <a:ext cx="3444089" cy="1722044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48261" y="7253574"/>
              <a:ext cx="2411293" cy="44857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941204" y="4485512"/>
            <a:ext cx="3524601" cy="107143"/>
            <a:chOff x="7941204" y="4485512"/>
            <a:chExt cx="3524601" cy="10714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3480000">
              <a:off x="7941204" y="4485512"/>
              <a:ext cx="3524601" cy="10714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763148" y="8290432"/>
            <a:ext cx="1073678" cy="96622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2368" y="969830"/>
            <a:ext cx="18285714" cy="11610619"/>
            <a:chOff x="-82368" y="969830"/>
            <a:chExt cx="18285714" cy="11610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234574" y="-5013860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2368" y="969830"/>
              <a:ext cx="18285714" cy="11610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68782" y="9265953"/>
            <a:ext cx="2356902" cy="34730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69551" y="4184430"/>
            <a:ext cx="3672183" cy="193234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10442" y="4181127"/>
            <a:ext cx="4204241" cy="19700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75173" y="1814049"/>
            <a:ext cx="3803859" cy="86328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77074" y="4160535"/>
            <a:ext cx="4176993" cy="197009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15999" y="4184430"/>
            <a:ext cx="4450183" cy="196710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134932" y="4181126"/>
            <a:ext cx="3695822" cy="197009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834" y="1685714"/>
            <a:ext cx="18285714" cy="7025359"/>
            <a:chOff x="-208834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351691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08834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685714"/>
            <a:ext cx="5223776" cy="7025359"/>
            <a:chOff x="0" y="1685714"/>
            <a:chExt cx="5223776" cy="702535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85714"/>
              <a:ext cx="5223776" cy="702535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89010" y="9265953"/>
            <a:ext cx="2336683" cy="34730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5173" y="575954"/>
            <a:ext cx="3690497" cy="82878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9769" y="2322239"/>
            <a:ext cx="740357" cy="5261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9011" y="3980258"/>
            <a:ext cx="3209919" cy="17957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832528" y="3147570"/>
            <a:ext cx="3854391" cy="4562677"/>
            <a:chOff x="4832528" y="3147570"/>
            <a:chExt cx="3854391" cy="456267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32528" y="3147570"/>
              <a:ext cx="3854391" cy="45626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78378" y="3129729"/>
            <a:ext cx="3842748" cy="4652628"/>
            <a:chOff x="10378378" y="3129729"/>
            <a:chExt cx="3842748" cy="465262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78378" y="3129729"/>
              <a:ext cx="3842748" cy="46526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4885208"/>
            <a:ext cx="920619" cy="515298"/>
            <a:chOff x="9142857" y="4885208"/>
            <a:chExt cx="920619" cy="5152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42857" y="4885208"/>
              <a:ext cx="920619" cy="5152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773141" y="4885208"/>
            <a:ext cx="920619" cy="515298"/>
            <a:chOff x="14773141" y="4885208"/>
            <a:chExt cx="920619" cy="51529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773141" y="4885208"/>
              <a:ext cx="920619" cy="51529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951104" y="4590797"/>
            <a:ext cx="1640571" cy="1104121"/>
            <a:chOff x="15951104" y="4590797"/>
            <a:chExt cx="1640571" cy="110412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951104" y="4590797"/>
              <a:ext cx="1640571" cy="110412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616620" y="7530145"/>
            <a:ext cx="1081907" cy="96622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4303732" cy="7025359"/>
            <a:chOff x="0" y="1685714"/>
            <a:chExt cx="4303732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85714"/>
              <a:ext cx="4303732" cy="702535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89010" y="9265953"/>
            <a:ext cx="2336683" cy="3473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3690497" cy="82878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8646" y="2239871"/>
            <a:ext cx="1737862" cy="59592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5779" y="3271966"/>
            <a:ext cx="3363748" cy="38824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77763" y="1629438"/>
            <a:ext cx="3749820" cy="66418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60131" y="2311353"/>
            <a:ext cx="6987592" cy="6645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28377" y="2992136"/>
            <a:ext cx="6171429" cy="4976605"/>
            <a:chOff x="5028377" y="2992136"/>
            <a:chExt cx="6171429" cy="49766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28377" y="2992136"/>
              <a:ext cx="6171429" cy="497660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77762" y="8126733"/>
            <a:ext cx="9128020" cy="66456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039477" y="5039202"/>
            <a:ext cx="1073678" cy="96622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845999" y="4090739"/>
            <a:ext cx="5603097" cy="100273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30477" y="9265953"/>
            <a:ext cx="2195188" cy="34730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75173" y="575954"/>
            <a:ext cx="4115506" cy="942668"/>
          </a:xfrm>
          <a:prstGeom prst="rect">
            <a:avLst/>
          </a:prstGeom>
        </p:spPr>
      </p:pic>
      <p:pic>
        <p:nvPicPr>
          <p:cNvPr id="7" name="test">
            <a:hlinkClick r:id="" action="ppaction://media"/>
            <a:extLst>
              <a:ext uri="{FF2B5EF4-FFF2-40B4-BE49-F238E27FC236}">
                <a16:creationId xmlns:a16="http://schemas.microsoft.com/office/drawing/2014/main" id="{2E77447D-8A63-F01F-B5E2-0CE7C1D700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47900" y="1409700"/>
            <a:ext cx="13792200" cy="8620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68782" y="9265953"/>
            <a:ext cx="2356902" cy="34730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77078" y="3649040"/>
            <a:ext cx="4450173" cy="196710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30477" y="9265953"/>
            <a:ext cx="2195188" cy="34730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75173" y="575954"/>
            <a:ext cx="4793612" cy="8287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72111" y="1624710"/>
            <a:ext cx="5985032" cy="7353039"/>
            <a:chOff x="1772111" y="1624710"/>
            <a:chExt cx="5985032" cy="735303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2111" y="1624710"/>
              <a:ext cx="5985032" cy="735303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01510" y="4946907"/>
            <a:ext cx="6822106" cy="72196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73839" y="6552006"/>
            <a:ext cx="3929830" cy="66381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74730" y="3409841"/>
            <a:ext cx="5851772" cy="72196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30477" y="9265953"/>
            <a:ext cx="2195188" cy="34730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75173" y="575954"/>
            <a:ext cx="3932821" cy="86692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9090" y="1821123"/>
            <a:ext cx="2460315" cy="66419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3586" y="2493327"/>
            <a:ext cx="4496172" cy="6641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3590" y="3255232"/>
            <a:ext cx="15174934" cy="15659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3671" y="5601381"/>
            <a:ext cx="7404201" cy="66456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9090" y="6603057"/>
            <a:ext cx="17068353" cy="156443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031606"/>
            <a:ext cx="18285714" cy="11610619"/>
            <a:chOff x="0" y="1031606"/>
            <a:chExt cx="18285714" cy="11610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52206" y="-4952084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31606"/>
              <a:ext cx="18285714" cy="11610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84905" y="4499361"/>
            <a:ext cx="4327722" cy="14752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68782" y="9265953"/>
            <a:ext cx="2356902" cy="34730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77078" y="3598916"/>
            <a:ext cx="3695822" cy="19700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68782" y="9265953"/>
            <a:ext cx="2356902" cy="34730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9051" y="938291"/>
            <a:ext cx="1480438" cy="11064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67684" y="1895154"/>
            <a:ext cx="9578309" cy="5531136"/>
            <a:chOff x="267684" y="1895154"/>
            <a:chExt cx="9578309" cy="553113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7684" y="1895154"/>
              <a:ext cx="9578309" cy="55311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77687" y="5251824"/>
            <a:ext cx="6471483" cy="4472483"/>
            <a:chOff x="6977687" y="5251824"/>
            <a:chExt cx="6471483" cy="44724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77687" y="5251824"/>
              <a:ext cx="6471483" cy="447248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02322" y="1842902"/>
            <a:ext cx="7615009" cy="359790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68782" y="9265953"/>
            <a:ext cx="2356902" cy="34730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77074" y="3598917"/>
            <a:ext cx="4204241" cy="19700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30178" y="5187680"/>
            <a:ext cx="7025359" cy="21429"/>
            <a:chOff x="5630178" y="5187680"/>
            <a:chExt cx="7025359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630178" y="5187680"/>
              <a:ext cx="7025359" cy="2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73334" y="4418030"/>
            <a:ext cx="7964976" cy="239003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5715" y="4418030"/>
            <a:ext cx="8062348" cy="297988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75173" y="575954"/>
            <a:ext cx="5574630" cy="83218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68782" y="9265953"/>
            <a:ext cx="2356902" cy="3473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4192" y="3534239"/>
            <a:ext cx="635853" cy="51922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332858" y="3534239"/>
            <a:ext cx="972034" cy="52349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75173" y="575954"/>
            <a:ext cx="5574630" cy="83218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68782" y="9265953"/>
            <a:ext cx="2356902" cy="34730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0047" y="2149071"/>
            <a:ext cx="635853" cy="5192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1551" y="3355417"/>
            <a:ext cx="8301306" cy="4226758"/>
            <a:chOff x="841551" y="3355417"/>
            <a:chExt cx="8301306" cy="42267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1551" y="3355417"/>
              <a:ext cx="8301306" cy="42267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90266" y="1321415"/>
            <a:ext cx="6750110" cy="8429129"/>
            <a:chOff x="10690266" y="1321415"/>
            <a:chExt cx="6750110" cy="84291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90266" y="1321415"/>
              <a:ext cx="6750110" cy="84291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75173" y="575954"/>
            <a:ext cx="5574630" cy="83218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68782" y="9265953"/>
            <a:ext cx="2356902" cy="34730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1573" y="2149068"/>
            <a:ext cx="972034" cy="5234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41059" y="2617628"/>
            <a:ext cx="3453597" cy="6171429"/>
            <a:chOff x="2941059" y="2617628"/>
            <a:chExt cx="3453597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41059" y="2617628"/>
              <a:ext cx="3453597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93097" y="1501158"/>
            <a:ext cx="7801369" cy="8322432"/>
            <a:chOff x="10093097" y="1501158"/>
            <a:chExt cx="7801369" cy="832243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93097" y="1501158"/>
              <a:ext cx="7801369" cy="83224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75173" y="575954"/>
            <a:ext cx="5574630" cy="83218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68782" y="9265953"/>
            <a:ext cx="2356902" cy="34730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03987" y="2663868"/>
            <a:ext cx="635853" cy="51922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45739" y="2643276"/>
            <a:ext cx="972034" cy="5234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1551" y="4302650"/>
            <a:ext cx="5974408" cy="4206166"/>
            <a:chOff x="841551" y="4302650"/>
            <a:chExt cx="5974408" cy="420616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1551" y="4302650"/>
              <a:ext cx="5974408" cy="42061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57941" y="3111836"/>
            <a:ext cx="3453597" cy="6118786"/>
            <a:chOff x="12957941" y="3111836"/>
            <a:chExt cx="3453597" cy="61187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57941" y="3111836"/>
              <a:ext cx="3453597" cy="6118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55418" y="6027111"/>
            <a:ext cx="1387066" cy="278571"/>
            <a:chOff x="5655418" y="6027111"/>
            <a:chExt cx="1387066" cy="27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55418" y="6027111"/>
              <a:ext cx="1387066" cy="278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39171" y="5821397"/>
            <a:ext cx="3993992" cy="7298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568445" y="6548637"/>
            <a:ext cx="2304577" cy="278571"/>
            <a:chOff x="11568445" y="6548637"/>
            <a:chExt cx="2304577" cy="2785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440000">
              <a:off x="11568445" y="6548637"/>
              <a:ext cx="2304577" cy="27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0</Words>
  <Application>Microsoft Macintosh PowerPoint</Application>
  <PresentationFormat>사용자 지정</PresentationFormat>
  <Paragraphs>0</Paragraphs>
  <Slides>26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SANGJUN BAE</cp:lastModifiedBy>
  <cp:revision>2</cp:revision>
  <dcterms:created xsi:type="dcterms:W3CDTF">2023-06-07T14:02:27Z</dcterms:created>
  <dcterms:modified xsi:type="dcterms:W3CDTF">2023-06-07T06:01:24Z</dcterms:modified>
</cp:coreProperties>
</file>